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7" r:id="rId8"/>
    <p:sldId id="276" r:id="rId9"/>
    <p:sldId id="268" r:id="rId10"/>
    <p:sldId id="269" r:id="rId11"/>
    <p:sldId id="271" r:id="rId12"/>
    <p:sldId id="270" r:id="rId13"/>
    <p:sldId id="277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057" autoAdjust="0"/>
    <p:restoredTop sz="94720"/>
  </p:normalViewPr>
  <p:slideViewPr>
    <p:cSldViewPr snapToGrid="0">
      <p:cViewPr varScale="1">
        <p:scale>
          <a:sx n="97" d="100"/>
          <a:sy n="97" d="100"/>
        </p:scale>
        <p:origin x="3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18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9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76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77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74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3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922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587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10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34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8225E8-E115-4937-8E57-49B88F14ED81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FA49DFA-2BDF-4E08-A9CD-03CB83F3A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55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DA546A5-375B-405D-BF39-D6D5C40B0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57960-0542-4F77-BC8F-9F5623FE7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568" y="2130783"/>
            <a:ext cx="12079510" cy="3566160"/>
          </a:xfrm>
        </p:spPr>
        <p:txBody>
          <a:bodyPr>
            <a:noAutofit/>
          </a:bodyPr>
          <a:lstStyle/>
          <a:p>
            <a:r>
              <a:rPr lang="ru-RU" sz="1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Изложение</a:t>
            </a:r>
            <a:endParaRPr lang="ru-RU" sz="1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76D47A-A62A-4B74-AAD5-BB66FB67F4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533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4DC84-0995-42C2-A3CC-CD4A0585B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863" y="415566"/>
            <a:ext cx="6533587" cy="17684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Виталий Валентинович Бианки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887E7A-7434-4EED-BD89-4912A5487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968" y="2674374"/>
            <a:ext cx="6722857" cy="3768060"/>
          </a:xfrm>
        </p:spPr>
        <p:txBody>
          <a:bodyPr>
            <a:normAutofit/>
          </a:bodyPr>
          <a:lstStyle/>
          <a:p>
            <a:r>
              <a:rPr lang="ru-RU" sz="3600" dirty="0"/>
              <a:t>-Автор многих произведений для детей. Он очень любил природу и раскрывал ее загадки самым маленьким читателям на страницах своих книг.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2DA8151-6E12-4438-ABA2-46A9291B9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0"/>
            <a:ext cx="5083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D092A5-A8CE-4E75-A2B3-3329F185B829}"/>
              </a:ext>
            </a:extLst>
          </p:cNvPr>
          <p:cNvSpPr txBox="1"/>
          <p:nvPr/>
        </p:nvSpPr>
        <p:spPr>
          <a:xfrm>
            <a:off x="695657" y="202804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solidFill>
                  <a:srgbClr val="617897"/>
                </a:solidFill>
                <a:effectLst/>
                <a:latin typeface="Constantia" panose="02030602050306030303" pitchFamily="18" charset="0"/>
              </a:rPr>
              <a:t>1894 –1959 </a:t>
            </a:r>
            <a:r>
              <a:rPr lang="ru-RU" sz="3600" b="0" i="0" dirty="0" err="1">
                <a:solidFill>
                  <a:srgbClr val="617897"/>
                </a:solidFill>
                <a:effectLst/>
                <a:latin typeface="Constantia" panose="02030602050306030303" pitchFamily="18" charset="0"/>
              </a:rPr>
              <a:t>гг</a:t>
            </a:r>
            <a:endParaRPr lang="ru-RU" sz="36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44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83D9D-A82E-42EF-98F8-EE225FED1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E55763-68E3-4814-84F1-8EB706E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E0B0C12-4511-4F33-A0FC-F7EA771ADE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2" b="2201"/>
          <a:stretch/>
        </p:blipFill>
        <p:spPr bwMode="auto">
          <a:xfrm>
            <a:off x="0" y="-38714"/>
            <a:ext cx="12192000" cy="689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52560AD-8A1F-4E82-BC13-91670919A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38714"/>
            <a:ext cx="2865444" cy="346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1A69E2F-323D-49D0-B586-AFF4E870E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511" y="-38714"/>
            <a:ext cx="2656770" cy="339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5789D268-B248-4FE8-98F4-F5C293134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490" y="-90170"/>
            <a:ext cx="5746954" cy="694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09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6677262-DBA2-4B7B-839A-8B6211B72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1363" y="1"/>
            <a:ext cx="12293363" cy="6858000"/>
          </a:xfrm>
          <a:prstGeom prst="rect">
            <a:avLst/>
          </a:prstGeom>
        </p:spPr>
      </p:pic>
      <p:pic>
        <p:nvPicPr>
          <p:cNvPr id="10" name="первая охота">
            <a:hlinkClick r:id="" action="ppaction://media"/>
            <a:extLst>
              <a:ext uri="{FF2B5EF4-FFF2-40B4-BE49-F238E27FC236}">
                <a16:creationId xmlns:a16="http://schemas.microsoft.com/office/drawing/2014/main" id="{4C9B29B4-B1A9-4A3F-A739-F9C3DFED80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9368" y="2925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3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8BB999D-4193-45D9-AC95-DD98FB51E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775519"/>
            <a:ext cx="11818373" cy="5975555"/>
          </a:xfrm>
        </p:spPr>
        <p:txBody>
          <a:bodyPr>
            <a:normAutofit/>
          </a:bodyPr>
          <a:lstStyle/>
          <a:p>
            <a:pPr marL="0" indent="-324000">
              <a:lnSpc>
                <a:spcPct val="100000"/>
              </a:lnSpc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Ящерка сидела на камне и грелась на солнышке.</a:t>
            </a:r>
          </a:p>
          <a:p>
            <a:pPr marL="0" indent="-324000">
              <a:lnSpc>
                <a:spcPct val="100000"/>
              </a:lnSpc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Тихонько к ней подкрался Щенок. Он схватил её за хвост.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Ящерка извернулась и убежала. Остался у Щенка только хвост в зубах. Щенок фыркнул и отбросил его на траву. </a:t>
            </a:r>
          </a:p>
          <a:p>
            <a:pPr marL="0" indent="-324000">
              <a:lnSpc>
                <a:spcPct val="100000"/>
              </a:lnSpc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А Ящерка спряталась под камень. Новый хвост у неё скоро вырастет.</a:t>
            </a:r>
          </a:p>
        </p:txBody>
      </p:sp>
    </p:spTree>
    <p:extLst>
      <p:ext uri="{BB962C8B-B14F-4D97-AF65-F5344CB8AC3E}">
        <p14:creationId xmlns:p14="http://schemas.microsoft.com/office/powerpoint/2010/main" val="452452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1142115"/>
            <a:ext cx="11562735" cy="1609344"/>
          </a:xfrm>
        </p:spPr>
        <p:txBody>
          <a:bodyPr>
            <a:normAutofit fontScale="90000"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Ящерка </a:t>
            </a:r>
            <a:r>
              <a:rPr lang="ru-RU" sz="6000" u="sng" cap="none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6000" u="sng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6000" u="sng" cap="none" dirty="0">
                <a:latin typeface="Arial" panose="020B0604020202020204" pitchFamily="34" charset="0"/>
                <a:cs typeface="Arial" panose="020B0604020202020204" pitchFamily="34" charset="0"/>
              </a:rPr>
              <a:t>дела</a:t>
            </a:r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 на камне и грелась на солнышке.</a:t>
            </a:r>
            <a:br>
              <a:rPr lang="ru-RU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3" y="3282006"/>
            <a:ext cx="3315338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9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5043947" y="3282006"/>
            <a:ext cx="6229478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сидела Ящерка?</a:t>
            </a:r>
            <a:endParaRPr lang="ru-RU" sz="54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48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42" y="1142115"/>
            <a:ext cx="11013996" cy="1609344"/>
          </a:xfrm>
        </p:spPr>
        <p:txBody>
          <a:bodyPr>
            <a:normAutofit fontScale="90000"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Тихонько к ней подкрался Щенок.  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3" y="3282006"/>
            <a:ext cx="3315338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endParaRPr lang="ru-RU" sz="96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5043947" y="3282006"/>
            <a:ext cx="5604387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7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подкрался</a:t>
            </a:r>
            <a:endParaRPr lang="ru-RU" sz="72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93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42" y="1142115"/>
            <a:ext cx="11013996" cy="1609344"/>
          </a:xfrm>
        </p:spPr>
        <p:txBody>
          <a:bodyPr>
            <a:normAutofit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Он схватил её за хвост.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3" y="3282006"/>
            <a:ext cx="3315338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endParaRPr lang="ru-RU" sz="96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5043947" y="3282006"/>
            <a:ext cx="5604387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ru-RU" sz="7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сделал щенок</a:t>
            </a:r>
            <a:endParaRPr lang="ru-RU" sz="72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9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42" y="1142115"/>
            <a:ext cx="11013996" cy="1609344"/>
          </a:xfrm>
        </p:spPr>
        <p:txBody>
          <a:bodyPr>
            <a:normAutofit fontScale="90000"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А Ящерка </a:t>
            </a:r>
            <a:r>
              <a:rPr lang="ru-RU" sz="6000" u="sng" cap="none" dirty="0">
                <a:latin typeface="Arial" panose="020B0604020202020204" pitchFamily="34" charset="0"/>
                <a:cs typeface="Arial" panose="020B0604020202020204" pitchFamily="34" charset="0"/>
              </a:rPr>
              <a:t>извернулась</a:t>
            </a:r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 и убежала.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3" y="3282006"/>
            <a:ext cx="5930718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спаслась</a:t>
            </a:r>
            <a:endParaRPr lang="ru-RU" sz="66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7187381" y="3282006"/>
            <a:ext cx="3964266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6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Ящерка?</a:t>
            </a:r>
            <a:endParaRPr lang="ru-RU" sz="60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32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42" y="1142115"/>
            <a:ext cx="11013996" cy="1609344"/>
          </a:xfrm>
        </p:spPr>
        <p:txBody>
          <a:bodyPr>
            <a:normAutofit fontScale="90000"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Остался у Щенка только хвост в зубах.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3" y="3282006"/>
            <a:ext cx="3315338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9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5043947" y="3282006"/>
            <a:ext cx="5604387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54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сталось у Щенка в зубах?</a:t>
            </a:r>
          </a:p>
        </p:txBody>
      </p:sp>
    </p:spTree>
    <p:extLst>
      <p:ext uri="{BB962C8B-B14F-4D97-AF65-F5344CB8AC3E}">
        <p14:creationId xmlns:p14="http://schemas.microsoft.com/office/powerpoint/2010/main" val="121068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42" y="1142115"/>
            <a:ext cx="11013996" cy="1609344"/>
          </a:xfrm>
        </p:spPr>
        <p:txBody>
          <a:bodyPr>
            <a:normAutofit fontScale="90000"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Щенок </a:t>
            </a:r>
            <a:r>
              <a:rPr lang="ru-RU" sz="6000" u="sng" cap="none" dirty="0">
                <a:latin typeface="Arial" panose="020B0604020202020204" pitchFamily="34" charset="0"/>
                <a:cs typeface="Arial" panose="020B0604020202020204" pitchFamily="34" charset="0"/>
              </a:rPr>
              <a:t>фыркнул</a:t>
            </a:r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 и отбросил его на траву.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3" y="3282006"/>
            <a:ext cx="3315338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9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5043947" y="3282006"/>
            <a:ext cx="5604387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54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делал Щенок?</a:t>
            </a:r>
          </a:p>
        </p:txBody>
      </p:sp>
    </p:spTree>
    <p:extLst>
      <p:ext uri="{BB962C8B-B14F-4D97-AF65-F5344CB8AC3E}">
        <p14:creationId xmlns:p14="http://schemas.microsoft.com/office/powerpoint/2010/main" val="319282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018" y="1142115"/>
            <a:ext cx="10491019" cy="1609344"/>
          </a:xfrm>
        </p:spPr>
        <p:txBody>
          <a:bodyPr>
            <a:normAutofit fontScale="90000"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А Ящерка спряталась под камень.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3" y="3282006"/>
            <a:ext cx="3315338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Куда</a:t>
            </a:r>
            <a:endParaRPr lang="ru-RU" sz="88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5043947" y="3282006"/>
            <a:ext cx="5604387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54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пряталась Ящерка?</a:t>
            </a:r>
          </a:p>
        </p:txBody>
      </p:sp>
    </p:spTree>
    <p:extLst>
      <p:ext uri="{BB962C8B-B14F-4D97-AF65-F5344CB8AC3E}">
        <p14:creationId xmlns:p14="http://schemas.microsoft.com/office/powerpoint/2010/main" val="46801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97EB-C1C2-4599-8D9A-21A970DB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360" y="1142115"/>
            <a:ext cx="10569677" cy="1609344"/>
          </a:xfrm>
        </p:spPr>
        <p:txBody>
          <a:bodyPr>
            <a:normAutofit fontScale="90000"/>
          </a:bodyPr>
          <a:lstStyle/>
          <a:p>
            <a:r>
              <a:rPr lang="ru-RU" sz="6000" cap="none" dirty="0">
                <a:latin typeface="Arial" panose="020B0604020202020204" pitchFamily="34" charset="0"/>
                <a:cs typeface="Arial" panose="020B0604020202020204" pitchFamily="34" charset="0"/>
              </a:rPr>
              <a:t>Новый хвост у неё скоро вырастет.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9B1FE5-71F1-4E93-A057-1E3AF46F147E}"/>
              </a:ext>
            </a:extLst>
          </p:cNvPr>
          <p:cNvSpPr txBox="1">
            <a:spLocks/>
          </p:cNvSpPr>
          <p:nvPr/>
        </p:nvSpPr>
        <p:spPr>
          <a:xfrm>
            <a:off x="824042" y="1946787"/>
            <a:ext cx="9313016" cy="455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D1CE6-3960-4F1E-A719-54A9BCF253BC}"/>
              </a:ext>
            </a:extLst>
          </p:cNvPr>
          <p:cNvSpPr/>
          <p:nvPr/>
        </p:nvSpPr>
        <p:spPr>
          <a:xfrm>
            <a:off x="1040352" y="3282006"/>
            <a:ext cx="3600473" cy="3221736"/>
          </a:xfrm>
          <a:prstGeom prst="roundRect">
            <a:avLst>
              <a:gd name="adj" fmla="val 2611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</a:t>
            </a:r>
            <a:endParaRPr lang="ru-RU" sz="88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F230AB3-1FE8-4EE1-BAB6-D3EB7FFF674D}"/>
              </a:ext>
            </a:extLst>
          </p:cNvPr>
          <p:cNvSpPr/>
          <p:nvPr/>
        </p:nvSpPr>
        <p:spPr>
          <a:xfrm>
            <a:off x="5043947" y="3282006"/>
            <a:ext cx="5604387" cy="3221736"/>
          </a:xfrm>
          <a:prstGeom prst="roundRect">
            <a:avLst>
              <a:gd name="adj" fmla="val 2611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неё вырастет новый хвост</a:t>
            </a:r>
            <a:endParaRPr lang="ru-RU" sz="54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90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6E528-3832-4A2B-8602-11B6312C2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8" y="-951271"/>
            <a:ext cx="9291483" cy="8760542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-Где сидела Ящерка?</a:t>
            </a:r>
            <a:b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-Кто подкрался?</a:t>
            </a:r>
            <a:b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-Что сделал Щенок?</a:t>
            </a:r>
            <a:b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-Как спаслась Ящерка?</a:t>
            </a:r>
            <a:b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-Что осталось у Щенка в зубах?</a:t>
            </a:r>
            <a:b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-Что сделал Щенок?</a:t>
            </a:r>
            <a:b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-Куда спряталась Ящерка?</a:t>
            </a:r>
            <a:b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cap="none" dirty="0">
                <a:latin typeface="Arial" panose="020B0604020202020204" pitchFamily="34" charset="0"/>
                <a:cs typeface="Arial" panose="020B0604020202020204" pitchFamily="34" charset="0"/>
              </a:rPr>
              <a:t>-Когда у неё вырастет новый хвост?</a:t>
            </a:r>
            <a:endParaRPr lang="ru-RU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DF69BA-6847-4DF9-881D-51F05C3040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9" r="10558" b="15602"/>
          <a:stretch/>
        </p:blipFill>
        <p:spPr>
          <a:xfrm>
            <a:off x="8896919" y="55148"/>
            <a:ext cx="3177093" cy="6747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DCF91-F12D-4E8F-B9ED-85CA51264A04}"/>
              </a:ext>
            </a:extLst>
          </p:cNvPr>
          <p:cNvSpPr txBox="1"/>
          <p:nvPr/>
        </p:nvSpPr>
        <p:spPr>
          <a:xfrm>
            <a:off x="8911029" y="580103"/>
            <a:ext cx="2625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по</a:t>
            </a:r>
            <a:r>
              <a:rPr lang="ru-RU" sz="3600" b="1" u="sng" dirty="0">
                <a:solidFill>
                  <a:schemeClr val="accent1">
                    <a:lumMod val="75000"/>
                  </a:schemeClr>
                </a:solidFill>
              </a:rPr>
              <a:t>д</a:t>
            </a:r>
            <a:r>
              <a:rPr lang="ru-RU" sz="3600" b="1" dirty="0"/>
              <a:t>крался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88960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349</TotalTime>
  <Words>230</Words>
  <Application>Microsoft Office PowerPoint</Application>
  <PresentationFormat>Широкоэкранный</PresentationFormat>
  <Paragraphs>33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Cambria</vt:lpstr>
      <vt:lpstr>Constantia</vt:lpstr>
      <vt:lpstr>Monotype Corsiva</vt:lpstr>
      <vt:lpstr>Rockwell</vt:lpstr>
      <vt:lpstr>Rockwell Condensed</vt:lpstr>
      <vt:lpstr>Times New Roman</vt:lpstr>
      <vt:lpstr>Wingdings</vt:lpstr>
      <vt:lpstr>Дерево</vt:lpstr>
      <vt:lpstr>Изложение</vt:lpstr>
      <vt:lpstr>Виталий Валентинович Бианки</vt:lpstr>
      <vt:lpstr>Презентация PowerPoint</vt:lpstr>
      <vt:lpstr>Презентация PowerPoint</vt:lpstr>
      <vt:lpstr>Презентация PowerPoint</vt:lpstr>
      <vt:lpstr>Ящерка сидела на камне и грелась на солнышке. </vt:lpstr>
      <vt:lpstr>Тихонько к ней подкрался Щенок.  </vt:lpstr>
      <vt:lpstr>Он схватил её за хвост.</vt:lpstr>
      <vt:lpstr>А Ящерка извернулась и убежала.</vt:lpstr>
      <vt:lpstr>Остался у Щенка только хвост в зубах.</vt:lpstr>
      <vt:lpstr>Щенок фыркнул и отбросил его на траву. </vt:lpstr>
      <vt:lpstr>А Ящерка спряталась под камень.</vt:lpstr>
      <vt:lpstr>Новый хвост у неё скоро вырастет.</vt:lpstr>
      <vt:lpstr>-Где сидела Ящерка? -Кто подкрался? -Что сделал Щенок? -Как спаслась Ящерка? -Что осталось у Щенка в зубах? -Что сделал Щенок? -Куда спряталась Ящерка? -Когда у неё вырастет новый хвост?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Изложение</dc:title>
  <dc:creator>Диана Пашнина</dc:creator>
  <cp:lastModifiedBy>Диана Пашнина</cp:lastModifiedBy>
  <cp:revision>4</cp:revision>
  <dcterms:created xsi:type="dcterms:W3CDTF">2023-10-15T12:39:19Z</dcterms:created>
  <dcterms:modified xsi:type="dcterms:W3CDTF">2023-10-17T18:29:30Z</dcterms:modified>
</cp:coreProperties>
</file>